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7" r:id="rId2"/>
    <p:sldId id="258"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81" d="100"/>
          <a:sy n="81" d="100"/>
        </p:scale>
        <p:origin x="120" y="6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D7127785-BB7A-473F-901E-D82177E44CE3}" type="datetimeFigureOut">
              <a:rPr lang="en-GB" smtClean="0"/>
              <a:t>07/10/2016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1221390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D7127785-BB7A-473F-901E-D82177E44CE3}" type="datetimeFigureOut">
              <a:rPr lang="en-GB" smtClean="0"/>
              <a:t>07/10/2016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435448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D7127785-BB7A-473F-901E-D82177E44CE3}" type="datetimeFigureOut">
              <a:rPr lang="en-GB" smtClean="0"/>
              <a:t>07/10/2016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19193406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D7127785-BB7A-473F-901E-D82177E44CE3}" type="datetimeFigureOut">
              <a:rPr lang="en-GB" smtClean="0"/>
              <a:t>07/10/2016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36954682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7127785-BB7A-473F-901E-D82177E44CE3}" type="datetimeFigureOut">
              <a:rPr lang="en-GB" smtClean="0"/>
              <a:t>07/10/2016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373155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D7127785-BB7A-473F-901E-D82177E44CE3}" type="datetimeFigureOut">
              <a:rPr lang="en-GB" smtClean="0"/>
              <a:t>07/10/2016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3194590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D7127785-BB7A-473F-901E-D82177E44CE3}" type="datetimeFigureOut">
              <a:rPr lang="en-GB" smtClean="0"/>
              <a:t>07/10/2016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24687966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D7127785-BB7A-473F-901E-D82177E44CE3}" type="datetimeFigureOut">
              <a:rPr lang="en-GB" smtClean="0"/>
              <a:t>07/10/2016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32261952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127785-BB7A-473F-901E-D82177E44CE3}" type="datetimeFigureOut">
              <a:rPr lang="en-GB" smtClean="0"/>
              <a:t>07/10/2016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2629051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7127785-BB7A-473F-901E-D82177E44CE3}" type="datetimeFigureOut">
              <a:rPr lang="en-GB" smtClean="0"/>
              <a:t>07/10/2016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435652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7127785-BB7A-473F-901E-D82177E44CE3}" type="datetimeFigureOut">
              <a:rPr lang="en-GB" smtClean="0"/>
              <a:t>07/10/2016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10BE400-B0B2-4FE4-ABD7-70B63CCD8384}" type="slidenum">
              <a:rPr lang="en-GB" smtClean="0"/>
              <a:t>‹#›</a:t>
            </a:fld>
            <a:endParaRPr lang="en-GB"/>
          </a:p>
        </p:txBody>
      </p:sp>
    </p:spTree>
    <p:extLst>
      <p:ext uri="{BB962C8B-B14F-4D97-AF65-F5344CB8AC3E}">
        <p14:creationId xmlns:p14="http://schemas.microsoft.com/office/powerpoint/2010/main" val="8476594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127785-BB7A-473F-901E-D82177E44CE3}" type="datetimeFigureOut">
              <a:rPr lang="en-GB" smtClean="0"/>
              <a:t>07/10/2016</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0BE400-B0B2-4FE4-ABD7-70B63CCD8384}" type="slidenum">
              <a:rPr lang="en-GB" smtClean="0"/>
              <a:t>‹#›</a:t>
            </a:fld>
            <a:endParaRPr lang="en-GB"/>
          </a:p>
        </p:txBody>
      </p:sp>
    </p:spTree>
    <p:extLst>
      <p:ext uri="{BB962C8B-B14F-4D97-AF65-F5344CB8AC3E}">
        <p14:creationId xmlns:p14="http://schemas.microsoft.com/office/powerpoint/2010/main" val="1700714394"/>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5438" y="119064"/>
            <a:ext cx="10515600" cy="1325563"/>
          </a:xfrm>
        </p:spPr>
        <p:txBody>
          <a:bodyPr/>
          <a:lstStyle/>
          <a:p>
            <a:r>
              <a:rPr lang="en-GB" u="sng" dirty="0" smtClean="0"/>
              <a:t>IP/TCP</a:t>
            </a:r>
            <a:endParaRPr lang="en-GB" u="sng" dirty="0"/>
          </a:p>
        </p:txBody>
      </p:sp>
      <p:sp>
        <p:nvSpPr>
          <p:cNvPr id="3" name="Content Placeholder 2"/>
          <p:cNvSpPr>
            <a:spLocks noGrp="1"/>
          </p:cNvSpPr>
          <p:nvPr>
            <p:ph idx="1"/>
          </p:nvPr>
        </p:nvSpPr>
        <p:spPr>
          <a:xfrm>
            <a:off x="815438" y="1444627"/>
            <a:ext cx="10515600" cy="4351338"/>
          </a:xfrm>
        </p:spPr>
        <p:txBody>
          <a:bodyPr/>
          <a:lstStyle/>
          <a:p>
            <a:pPr marL="0" indent="0">
              <a:buNone/>
            </a:pPr>
            <a:r>
              <a:rPr lang="en-GB" dirty="0" smtClean="0"/>
              <a:t>IP stands for internet protocol and is a number used to indicate the location of a computer or other device on a network using TCP/IP. Also it allow data to reach the appropriate destination on a network and the Internet.</a:t>
            </a:r>
          </a:p>
          <a:p>
            <a:pPr marL="0" indent="0">
              <a:buNone/>
            </a:pPr>
            <a:endParaRPr lang="en-GB" dirty="0" smtClean="0"/>
          </a:p>
          <a:p>
            <a:pPr marL="0" indent="0">
              <a:buNone/>
            </a:pPr>
            <a:r>
              <a:rPr lang="en-GB" dirty="0" smtClean="0"/>
              <a:t>TCP stands for transmission </a:t>
            </a:r>
            <a:r>
              <a:rPr lang="en-GB" dirty="0"/>
              <a:t>c</a:t>
            </a:r>
            <a:r>
              <a:rPr lang="en-GB" dirty="0" smtClean="0"/>
              <a:t>ontrol protocol this is ensuring the transmission is reliable for the data access. Also TCP checks for errors and submits requests for re-transmissions if any are found.     </a:t>
            </a:r>
            <a:endParaRPr lang="en-GB" dirty="0"/>
          </a:p>
        </p:txBody>
      </p:sp>
      <p:pic>
        <p:nvPicPr>
          <p:cNvPr id="4" name="Picture 3"/>
          <p:cNvPicPr>
            <a:picLocks noChangeAspect="1"/>
          </p:cNvPicPr>
          <p:nvPr/>
        </p:nvPicPr>
        <p:blipFill>
          <a:blip r:embed="rId2"/>
          <a:stretch>
            <a:fillRect/>
          </a:stretch>
        </p:blipFill>
        <p:spPr>
          <a:xfrm>
            <a:off x="7581405" y="5160755"/>
            <a:ext cx="3962400" cy="1571625"/>
          </a:xfrm>
          <a:prstGeom prst="rect">
            <a:avLst/>
          </a:prstGeom>
        </p:spPr>
      </p:pic>
    </p:spTree>
    <p:extLst>
      <p:ext uri="{BB962C8B-B14F-4D97-AF65-F5344CB8AC3E}">
        <p14:creationId xmlns:p14="http://schemas.microsoft.com/office/powerpoint/2010/main" val="198483859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5691" y="888802"/>
            <a:ext cx="10515600" cy="1325563"/>
          </a:xfrm>
        </p:spPr>
        <p:txBody>
          <a:bodyPr/>
          <a:lstStyle/>
          <a:p>
            <a:r>
              <a:rPr lang="en-GB" u="sng" dirty="0" smtClean="0"/>
              <a:t>Dial Up</a:t>
            </a:r>
            <a:endParaRPr lang="en-GB" u="sng" dirty="0"/>
          </a:p>
        </p:txBody>
      </p:sp>
      <p:sp>
        <p:nvSpPr>
          <p:cNvPr id="3" name="Content Placeholder 2"/>
          <p:cNvSpPr>
            <a:spLocks noGrp="1"/>
          </p:cNvSpPr>
          <p:nvPr>
            <p:ph idx="1"/>
          </p:nvPr>
        </p:nvSpPr>
        <p:spPr>
          <a:xfrm>
            <a:off x="505691" y="2365834"/>
            <a:ext cx="10515600" cy="3530147"/>
          </a:xfrm>
        </p:spPr>
        <p:txBody>
          <a:bodyPr/>
          <a:lstStyle/>
          <a:p>
            <a:pPr marL="0" indent="0">
              <a:buNone/>
            </a:pPr>
            <a:r>
              <a:rPr lang="en-GB" dirty="0" smtClean="0"/>
              <a:t>Dial up is a form of internet access that connects to your phone line by a modem which allows you to use the internet. Also Dial up is a old from of internet connection and it is very slow and you can use the phone as you are using the internet. Also Dial up is not used much today because of Ethernet and wireless but in parts of the country still use Dial up because they can not connect to the internet wirelessly or by Ethernet because the wire that make it work have not been put in.          </a:t>
            </a:r>
            <a:endParaRPr lang="en-GB" dirty="0"/>
          </a:p>
        </p:txBody>
      </p:sp>
      <p:pic>
        <p:nvPicPr>
          <p:cNvPr id="4" name="Picture 3"/>
          <p:cNvPicPr>
            <a:picLocks noChangeAspect="1"/>
          </p:cNvPicPr>
          <p:nvPr/>
        </p:nvPicPr>
        <p:blipFill>
          <a:blip r:embed="rId2"/>
          <a:stretch>
            <a:fillRect/>
          </a:stretch>
        </p:blipFill>
        <p:spPr>
          <a:xfrm>
            <a:off x="8246423" y="204467"/>
            <a:ext cx="2679865" cy="2009898"/>
          </a:xfrm>
          <a:prstGeom prst="rect">
            <a:avLst/>
          </a:prstGeom>
        </p:spPr>
      </p:pic>
    </p:spTree>
    <p:extLst>
      <p:ext uri="{BB962C8B-B14F-4D97-AF65-F5344CB8AC3E}">
        <p14:creationId xmlns:p14="http://schemas.microsoft.com/office/powerpoint/2010/main" val="162459382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112</TotalTime>
  <Words>179</Words>
  <Application>Microsoft Office PowerPoint</Application>
  <PresentationFormat>Widescreen</PresentationFormat>
  <Paragraphs>6</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Calibri Light</vt:lpstr>
      <vt:lpstr>Office Theme</vt:lpstr>
      <vt:lpstr>IP/TCP</vt:lpstr>
      <vt:lpstr>Dial Up</vt:lpstr>
    </vt:vector>
  </TitlesOfParts>
  <Company>Sussex Downs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IP/Tcp</dc:title>
  <dc:creator>Arran Hopkins</dc:creator>
  <cp:lastModifiedBy>Arran Hopkins</cp:lastModifiedBy>
  <cp:revision>18</cp:revision>
  <dcterms:created xsi:type="dcterms:W3CDTF">2016-10-06T08:02:50Z</dcterms:created>
  <dcterms:modified xsi:type="dcterms:W3CDTF">2016-10-07T09:47:49Z</dcterms:modified>
</cp:coreProperties>
</file>

<file path=docProps/thumbnail.jpeg>
</file>